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21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2.xml" ContentType="application/vnd.openxmlformats-officedocument.theme+xml"/>
  <Override PartName="/ppt/theme/theme16.xml" ContentType="application/vnd.openxmlformats-officedocument.theme+xml"/>
  <Override PartName="/ppt/slideLayouts/slideLayout16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21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0.xml" ContentType="application/vnd.openxmlformats-officedocument.theme+xml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59.xml" ContentType="application/vnd.openxmlformats-officedocument.presentationml.slideLayout+xml"/>
  <Default Extension="jpeg" ContentType="image/jpeg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2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79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Layouts/slideLayout157.xml" ContentType="application/vnd.openxmlformats-officedocument.presentationml.slideLayout+xml"/>
  <Default Extension="tiff" ContentType="image/tiff"/>
  <Override PartName="/ppt/theme/theme10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9.xml" ContentType="application/vnd.openxmlformats-officedocument.theme+xml"/>
  <Override PartName="/ppt/slideLayouts/slideLayout17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113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15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17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0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153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57.xml" ContentType="application/vnd.openxmlformats-officedocument.presentationml.slide+xml"/>
  <Override PartName="/ppt/slideLayouts/slideLayout22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5.xml" ContentType="application/vnd.openxmlformats-officedocument.theme+xml"/>
  <Override PartName="/ppt/slideLayouts/slideLayout17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71.xml" ContentType="application/vnd.openxmlformats-officedocument.presentationml.slideLayout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20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2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slides/slide31.xml" ContentType="application/vnd.openxmlformats-officedocument.presentationml.slide+xml"/>
  <Override PartName="/ppt/theme/theme19.xml" ContentType="application/vnd.openxmlformats-officedocument.theme+xml"/>
  <Override PartName="/ppt/slideLayouts/slideLayout1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21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3.xml" ContentType="application/vnd.openxmlformats-officedocument.theme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21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1.xml" ContentType="application/vnd.openxmlformats-officedocument.theme+xml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2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Layouts/slideLayout7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158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78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Layouts/slideLayout176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4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s/slide58.xml" ContentType="application/vnd.openxmlformats-officedocument.presentationml.slide+xml"/>
  <Override PartName="/ppt/slideLayouts/slideLayout226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17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02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238.xml" ContentType="application/vnd.openxmlformats-officedocument.presentationml.slideLayout+xml"/>
  <Default Extension="png" ContentType="image/png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222.xml" ContentType="application/vnd.openxmlformats-officedocument.presentationml.slideLayout+xml"/>
  <Default Extension="rels" ContentType="application/vnd.openxmlformats-package.relationships+xml"/>
  <Override PartName="/ppt/slideLayouts/slideLayout186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1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0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3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5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</p:sldMasterIdLst>
  <p:notesMasterIdLst>
    <p:notesMasterId r:id="rId81"/>
  </p:notesMasterIdLst>
  <p:sldIdLst>
    <p:sldId id="280" r:id="rId23"/>
    <p:sldId id="275" r:id="rId24"/>
    <p:sldId id="268" r:id="rId25"/>
    <p:sldId id="263" r:id="rId26"/>
    <p:sldId id="298" r:id="rId27"/>
    <p:sldId id="324" r:id="rId28"/>
    <p:sldId id="309" r:id="rId29"/>
    <p:sldId id="306" r:id="rId30"/>
    <p:sldId id="307" r:id="rId31"/>
    <p:sldId id="308" r:id="rId32"/>
    <p:sldId id="310" r:id="rId33"/>
    <p:sldId id="312" r:id="rId34"/>
    <p:sldId id="314" r:id="rId35"/>
    <p:sldId id="281" r:id="rId36"/>
    <p:sldId id="282" r:id="rId37"/>
    <p:sldId id="283" r:id="rId38"/>
    <p:sldId id="284" r:id="rId39"/>
    <p:sldId id="313" r:id="rId40"/>
    <p:sldId id="295" r:id="rId41"/>
    <p:sldId id="269" r:id="rId42"/>
    <p:sldId id="287" r:id="rId43"/>
    <p:sldId id="277" r:id="rId44"/>
    <p:sldId id="272" r:id="rId45"/>
    <p:sldId id="274" r:id="rId46"/>
    <p:sldId id="300" r:id="rId47"/>
    <p:sldId id="285" r:id="rId48"/>
    <p:sldId id="286" r:id="rId49"/>
    <p:sldId id="319" r:id="rId50"/>
    <p:sldId id="257" r:id="rId51"/>
    <p:sldId id="271" r:id="rId52"/>
    <p:sldId id="267" r:id="rId53"/>
    <p:sldId id="329" r:id="rId54"/>
    <p:sldId id="316" r:id="rId55"/>
    <p:sldId id="317" r:id="rId56"/>
    <p:sldId id="273" r:id="rId57"/>
    <p:sldId id="259" r:id="rId58"/>
    <p:sldId id="262" r:id="rId59"/>
    <p:sldId id="320" r:id="rId60"/>
    <p:sldId id="321" r:id="rId61"/>
    <p:sldId id="270" r:id="rId62"/>
    <p:sldId id="318" r:id="rId63"/>
    <p:sldId id="297" r:id="rId64"/>
    <p:sldId id="279" r:id="rId65"/>
    <p:sldId id="276" r:id="rId66"/>
    <p:sldId id="260" r:id="rId67"/>
    <p:sldId id="261" r:id="rId68"/>
    <p:sldId id="323" r:id="rId69"/>
    <p:sldId id="325" r:id="rId70"/>
    <p:sldId id="266" r:id="rId71"/>
    <p:sldId id="326" r:id="rId72"/>
    <p:sldId id="258" r:id="rId73"/>
    <p:sldId id="327" r:id="rId74"/>
    <p:sldId id="328" r:id="rId75"/>
    <p:sldId id="330" r:id="rId76"/>
    <p:sldId id="264" r:id="rId77"/>
    <p:sldId id="265" r:id="rId78"/>
    <p:sldId id="332" r:id="rId79"/>
    <p:sldId id="278" r:id="rId8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165" d="100"/>
          <a:sy n="165" d="100"/>
        </p:scale>
        <p:origin x="-8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70" Type="http://schemas.openxmlformats.org/officeDocument/2006/relationships/slide" Target="slides/slide48.xml"/><Relationship Id="rId71" Type="http://schemas.openxmlformats.org/officeDocument/2006/relationships/slide" Target="slides/slide49.xml"/><Relationship Id="rId72" Type="http://schemas.openxmlformats.org/officeDocument/2006/relationships/slide" Target="slides/slide50.xml"/><Relationship Id="rId73" Type="http://schemas.openxmlformats.org/officeDocument/2006/relationships/slide" Target="slides/slide51.xml"/><Relationship Id="rId74" Type="http://schemas.openxmlformats.org/officeDocument/2006/relationships/slide" Target="slides/slide52.xml"/><Relationship Id="rId75" Type="http://schemas.openxmlformats.org/officeDocument/2006/relationships/slide" Target="slides/slide53.xml"/><Relationship Id="rId76" Type="http://schemas.openxmlformats.org/officeDocument/2006/relationships/slide" Target="slides/slide54.xml"/><Relationship Id="rId77" Type="http://schemas.openxmlformats.org/officeDocument/2006/relationships/slide" Target="slides/slide55.xml"/><Relationship Id="rId78" Type="http://schemas.openxmlformats.org/officeDocument/2006/relationships/slide" Target="slides/slide56.xml"/><Relationship Id="rId79" Type="http://schemas.openxmlformats.org/officeDocument/2006/relationships/slide" Target="slides/slide57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slide" Target="slides/slide40.xml"/><Relationship Id="rId63" Type="http://schemas.openxmlformats.org/officeDocument/2006/relationships/slide" Target="slides/slide41.xml"/><Relationship Id="rId64" Type="http://schemas.openxmlformats.org/officeDocument/2006/relationships/slide" Target="slides/slide42.xml"/><Relationship Id="rId65" Type="http://schemas.openxmlformats.org/officeDocument/2006/relationships/slide" Target="slides/slide43.xml"/><Relationship Id="rId66" Type="http://schemas.openxmlformats.org/officeDocument/2006/relationships/slide" Target="slides/slide44.xml"/><Relationship Id="rId67" Type="http://schemas.openxmlformats.org/officeDocument/2006/relationships/slide" Target="slides/slide45.xml"/><Relationship Id="rId68" Type="http://schemas.openxmlformats.org/officeDocument/2006/relationships/slide" Target="slides/slide46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07148-B373-B649-8C26-D1D7A27CD999}" type="datetimeFigureOut">
              <a:rPr/>
              <a:pPr/>
              <a:t>2/6/11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E4C3D-D0F1-3C4D-8DAA-991D4C2F2EC8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E4C3D-D0F1-3C4D-8DAA-991D4C2F2EC8}" type="slidenum">
              <a:rPr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94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94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3530600"/>
            <a:ext cx="3606800" cy="80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530600"/>
            <a:ext cx="3606800" cy="80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155700"/>
            <a:ext cx="1841500" cy="317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155700"/>
            <a:ext cx="5372100" cy="317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787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787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445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125" y="990600"/>
            <a:ext cx="1031875" cy="4711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990600"/>
            <a:ext cx="2943225" cy="4711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445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125" y="990600"/>
            <a:ext cx="1031875" cy="4711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990600"/>
            <a:ext cx="2943225" cy="4711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019800" cy="5948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685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0" y="1943100"/>
            <a:ext cx="1320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943100"/>
            <a:ext cx="1320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94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94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685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5F7804-C95A-1A4C-8F25-2C37CA48B8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8F6111-E417-DC43-9D20-892CD76885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F0FD00-CE9A-A145-8607-936824F646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CF3B28-9CA0-BE4F-970C-99CBC656A1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144714-2DC8-ED4A-9444-DA520C71F7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2A66E3-5DEE-0F44-BC0E-012E4D39B2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DD5B6C-5ED9-AE4C-BE78-AFACD26E78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0248E-6929-D948-80ED-CE1BF90EC6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A46EA1-8CB7-A64F-B99E-1277A9E2B3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28C133-2A8D-3E4B-9B1A-6BD984B8AD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16CBA5-258B-0443-A937-7D97FE64B1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1600"/>
            <a:ext cx="2057400" cy="6024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1600"/>
            <a:ext cx="6019800" cy="6024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019800" cy="5948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889000"/>
            <a:ext cx="7366000" cy="508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2095500"/>
            <a:ext cx="7366000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3530600"/>
            <a:ext cx="7366000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155700"/>
            <a:ext cx="73660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5181600"/>
            <a:ext cx="7366000" cy="120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5181600"/>
            <a:ext cx="7366000" cy="120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3782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9906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3782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9906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35433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73660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889000"/>
            <a:ext cx="7366000" cy="508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0" y="1943100"/>
            <a:ext cx="27940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35433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323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82638" indent="-28575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82688" indent="-2286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39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97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Calibri" charset="0"/>
                <a:cs typeface="Calibri" charset="0"/>
                <a:sym typeface="Calibri" charset="0"/>
              </a:defRPr>
            </a:lvl1pPr>
          </a:lstStyle>
          <a:p>
            <a:fld id="{1CDDA77F-C798-1245-97E4-AB895ECDBB9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641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1pPr>
      <a:lvl2pPr marL="782638" indent="-285750" algn="l" rtl="0" fontAlgn="base">
        <a:spcBef>
          <a:spcPts val="700"/>
        </a:spcBef>
        <a:spcAft>
          <a:spcPct val="0"/>
        </a:spcAft>
        <a:buSzPct val="100000"/>
        <a:buFont typeface="Times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82688" indent="-228600" algn="l" rtl="0" fontAlgn="base">
        <a:spcBef>
          <a:spcPts val="600"/>
        </a:spcBef>
        <a:spcAft>
          <a:spcPct val="0"/>
        </a:spcAft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6398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20970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9300" y="101600"/>
            <a:ext cx="76200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6350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04888" indent="-395288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62075" indent="-395288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30375" indent="-395288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955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5527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099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4671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243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350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98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73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748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96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368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940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512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084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323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82638" indent="-28575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82688" indent="-2286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39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97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323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826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826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63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9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73660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" Type="http://schemas.openxmlformats.org/officeDocument/2006/relationships/video" Target="file://localhost/Users/levy/Desktop/64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5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eg"/><Relationship Id="rId9" Type="http://schemas.openxmlformats.org/officeDocument/2006/relationships/image" Target="../media/image72.jpe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jpeg"/><Relationship Id="rId3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1"/>
          <p:cNvGrpSpPr>
            <a:grpSpLocks/>
          </p:cNvGrpSpPr>
          <p:nvPr/>
        </p:nvGrpSpPr>
        <p:grpSpPr bwMode="auto">
          <a:xfrm>
            <a:off x="1003300" y="5257800"/>
            <a:ext cx="6726238" cy="850900"/>
            <a:chOff x="0" y="0"/>
            <a:chExt cx="4237" cy="536"/>
          </a:xfrm>
        </p:grpSpPr>
        <p:grpSp>
          <p:nvGrpSpPr>
            <p:cNvPr id="23554" name="Group 2"/>
            <p:cNvGrpSpPr>
              <a:grpSpLocks/>
            </p:cNvGrpSpPr>
            <p:nvPr/>
          </p:nvGrpSpPr>
          <p:grpSpPr bwMode="auto">
            <a:xfrm>
              <a:off x="3312" y="0"/>
              <a:ext cx="925" cy="536"/>
              <a:chOff x="0" y="0"/>
              <a:chExt cx="925" cy="536"/>
            </a:xfrm>
          </p:grpSpPr>
          <p:pic>
            <p:nvPicPr>
              <p:cNvPr id="23555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5" y="0"/>
                <a:ext cx="434" cy="5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3556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96"/>
                <a:ext cx="266" cy="34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3557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2" y="160"/>
                <a:ext cx="280" cy="28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3558" name="Picture 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72" y="136"/>
                <a:ext cx="147" cy="29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2" y="136"/>
                <a:ext cx="153" cy="28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</p:grpSp>
        <p:pic>
          <p:nvPicPr>
            <p:cNvPr id="23560" name="Picture 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64"/>
              <a:ext cx="3099" cy="41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23562" name="Group 10"/>
          <p:cNvGrpSpPr>
            <a:grpSpLocks/>
          </p:cNvGrpSpPr>
          <p:nvPr/>
        </p:nvGrpSpPr>
        <p:grpSpPr bwMode="auto">
          <a:xfrm>
            <a:off x="2184400" y="2603500"/>
            <a:ext cx="2239963" cy="1041400"/>
            <a:chOff x="0" y="0"/>
            <a:chExt cx="1411" cy="656"/>
          </a:xfrm>
        </p:grpSpPr>
        <p:pic>
          <p:nvPicPr>
            <p:cNvPr id="23563" name="Picture 1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712" cy="65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12" y="0"/>
              <a:ext cx="699" cy="63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737100" y="2565400"/>
            <a:ext cx="2155825" cy="1073150"/>
            <a:chOff x="0" y="0"/>
            <a:chExt cx="1358" cy="676"/>
          </a:xfrm>
        </p:grpSpPr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688" cy="67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23567" name="Picture 1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80" y="0"/>
              <a:ext cx="678" cy="65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17" name="64.mov">
            <a:hlinkClick r:id="" action="ppaction://media"/>
          </p:cNvPr>
          <p:cNvPicPr/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1752600" y="990600"/>
            <a:ext cx="5486400" cy="411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5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2921000"/>
            <a:ext cx="78486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-7938"/>
            <a:ext cx="9191625" cy="73517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00"/>
            <a:ext cx="3951288" cy="8115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8113" y="0"/>
            <a:ext cx="5476875" cy="73009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6500" y="-25400"/>
            <a:ext cx="12017375" cy="6908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63500"/>
            <a:ext cx="10185400" cy="6959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t="20203" b="20122"/>
          <a:stretch>
            <a:fillRect/>
          </a:stretch>
        </p:blipFill>
        <p:spPr bwMode="auto">
          <a:xfrm>
            <a:off x="0" y="-1588"/>
            <a:ext cx="3200400" cy="269557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90813"/>
            <a:ext cx="3200400" cy="44973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-68263"/>
            <a:ext cx="6515100" cy="69786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596900"/>
            <a:ext cx="9167812" cy="6007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250" y="-38100"/>
            <a:ext cx="10350500" cy="68992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ansea7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304800"/>
            <a:ext cx="8077200" cy="10134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ansea7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3657600"/>
            <a:ext cx="8077200" cy="10134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3900" y="-5892800"/>
            <a:ext cx="9906000" cy="128190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13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44450"/>
            <a:ext cx="4749800" cy="67548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5080000" y="630238"/>
            <a:ext cx="1809750" cy="514350"/>
            <a:chOff x="0" y="0"/>
            <a:chExt cx="1140" cy="323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" y="0"/>
              <a:ext cx="1048" cy="323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7108" name="Line 4"/>
            <p:cNvSpPr>
              <a:spLocks noChangeShapeType="1"/>
            </p:cNvSpPr>
            <p:nvPr/>
          </p:nvSpPr>
          <p:spPr bwMode="auto">
            <a:xfrm rot="10800000" flipH="1">
              <a:off x="0" y="15"/>
              <a:ext cx="1140" cy="26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109" name="Group 5"/>
          <p:cNvGrpSpPr>
            <a:grpSpLocks/>
          </p:cNvGrpSpPr>
          <p:nvPr/>
        </p:nvGrpSpPr>
        <p:grpSpPr bwMode="auto">
          <a:xfrm>
            <a:off x="5080000" y="1701800"/>
            <a:ext cx="1809750" cy="508000"/>
            <a:chOff x="0" y="0"/>
            <a:chExt cx="1140" cy="320"/>
          </a:xfrm>
        </p:grpSpPr>
        <p:pic>
          <p:nvPicPr>
            <p:cNvPr id="4711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" y="0"/>
              <a:ext cx="985" cy="32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7111" name="Line 7"/>
            <p:cNvSpPr>
              <a:spLocks noChangeShapeType="1"/>
            </p:cNvSpPr>
            <p:nvPr/>
          </p:nvSpPr>
          <p:spPr bwMode="auto">
            <a:xfrm rot="10800000" flipH="1">
              <a:off x="0" y="24"/>
              <a:ext cx="1140" cy="2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8675" y="-127000"/>
            <a:ext cx="8731250" cy="6985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7000" y="3368675"/>
            <a:ext cx="2946400" cy="5254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3363" y="2921000"/>
            <a:ext cx="3570287" cy="889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/>
          </p:cNvSpPr>
          <p:nvPr/>
        </p:nvSpPr>
        <p:spPr bwMode="auto">
          <a:xfrm>
            <a:off x="-254000" y="-444500"/>
            <a:ext cx="100965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vlsiasweusedtodo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533400"/>
            <a:ext cx="8001000" cy="982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8800" y="0"/>
            <a:ext cx="102616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75" y="2425700"/>
            <a:ext cx="3395663" cy="1155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863" y="-165100"/>
            <a:ext cx="6442075" cy="7175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5740400"/>
            <a:ext cx="2255837" cy="368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1828800"/>
            <a:ext cx="1576387" cy="406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200" y="503238"/>
            <a:ext cx="1803400" cy="4111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200" y="3232150"/>
            <a:ext cx="2336800" cy="3492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4524502"/>
            <a:ext cx="1141349" cy="3522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5650" y="2654300"/>
            <a:ext cx="3035300" cy="9509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1547813"/>
            <a:ext cx="3530600" cy="8397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6800" y="3429000"/>
            <a:ext cx="5878513" cy="1143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77800"/>
            <a:ext cx="9753600" cy="6502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0825" y="4851400"/>
            <a:ext cx="2417763" cy="2095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0" y="4845050"/>
            <a:ext cx="2260600" cy="20605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4813300"/>
            <a:ext cx="1195388" cy="2095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" y="4152900"/>
            <a:ext cx="4229100" cy="2819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88975" y="0"/>
            <a:ext cx="3022600" cy="4838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0413" y="2159000"/>
            <a:ext cx="1793875" cy="2679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28825" y="-228600"/>
            <a:ext cx="1816100" cy="26050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48088" y="-25400"/>
            <a:ext cx="5461000" cy="48783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2638" y="4854575"/>
            <a:ext cx="2349500" cy="25177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2476500"/>
            <a:ext cx="8382000" cy="11477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75" y="2832100"/>
            <a:ext cx="3738563" cy="1219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425700"/>
            <a:ext cx="7912100" cy="1193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8450" y="-14288"/>
            <a:ext cx="9740900" cy="689610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-190500"/>
            <a:ext cx="9118600" cy="7294563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50" y="2387600"/>
            <a:ext cx="7912100" cy="1193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0"/>
            <a:ext cx="92456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821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338" y="0"/>
            <a:ext cx="9464676" cy="7099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1100" y="-292100"/>
            <a:ext cx="5410200" cy="721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2588" y="-85725"/>
            <a:ext cx="5192713" cy="70167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95350" y="-4763"/>
            <a:ext cx="10121900" cy="706120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alphaModFix amt="35000"/>
          </a:blip>
          <a:srcRect/>
          <a:stretch>
            <a:fillRect/>
          </a:stretch>
        </p:blipFill>
        <p:spPr bwMode="auto">
          <a:xfrm>
            <a:off x="1727200" y="227013"/>
            <a:ext cx="5384800" cy="3603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0" y="0"/>
            <a:ext cx="9461500" cy="70754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334500" cy="70913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075" y="0"/>
            <a:ext cx="9378950" cy="7035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9100" y="5295900"/>
            <a:ext cx="5829300" cy="711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0"/>
            <a:ext cx="91948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7700" y="5524500"/>
            <a:ext cx="5295900" cy="698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60388"/>
            <a:ext cx="5795962" cy="1854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3617913"/>
            <a:ext cx="5341937" cy="1803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1922" name="Group 2"/>
          <p:cNvGrpSpPr>
            <a:grpSpLocks/>
          </p:cNvGrpSpPr>
          <p:nvPr/>
        </p:nvGrpSpPr>
        <p:grpSpPr bwMode="auto">
          <a:xfrm>
            <a:off x="3422650" y="2320925"/>
            <a:ext cx="2260600" cy="1281113"/>
            <a:chOff x="0" y="0"/>
            <a:chExt cx="1424" cy="806"/>
          </a:xfrm>
        </p:grpSpPr>
        <p:pic>
          <p:nvPicPr>
            <p:cNvPr id="8192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2" y="0"/>
              <a:ext cx="192" cy="14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81924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41"/>
              <a:ext cx="1424" cy="56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-254000" y="-444500"/>
            <a:ext cx="9613900" cy="8102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1400" y="2881313"/>
            <a:ext cx="4521200" cy="10953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731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5650" y="0"/>
            <a:ext cx="11049000" cy="7127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350" y="-3175"/>
            <a:ext cx="11176000" cy="75342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ce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re - Centré">
  <a:themeElements>
    <a:clrScheme name="Titre - Centr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Centré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Centr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re et sous-titre">
  <a:themeElements>
    <a:clrScheme name="Titre et sous-tit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sous-titr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sous-tit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hoto - Horizontale">
  <a:themeElements>
    <a:clrScheme name="Photo - Horizont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Hori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hoto - Reflet horizontal">
  <a:themeElements>
    <a:clrScheme name="Photo - Reflet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Reflet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Reflet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Verticale">
  <a:themeElements>
    <a:clrScheme name="Photo - Vertic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hoto - Reflet vertical">
  <a:themeElements>
    <a:clrScheme name="Photo - Reflet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Reflet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Reflet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re - Haut">
  <a:themeElements>
    <a:clrScheme name="Titre - H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Vierge">
  <a:themeElements>
    <a:clrScheme name="Vier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erg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Vie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re et puces - Gauche">
  <a:themeElements>
    <a:clrScheme name="Titre et puces - Gauch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Gauch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- Gauch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re et puces sur 2 colonnes">
  <a:themeElements>
    <a:clrScheme name="Titre et puces sur 2 colon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sur 2 colonn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sur 2 colon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uces">
  <a:themeElements>
    <a:clrScheme name="Pu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re et puces - Droite">
  <a:themeElements>
    <a:clrScheme name="Titre et puces - Dro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Droit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- Dro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re, puces et photo">
  <a:themeElements>
    <a:clrScheme name="Titre, puces et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, puces et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, puces et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Thème Offic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re - Hau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re - Haut">
  <a:themeElements>
    <a:clrScheme name="Titre - H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onception personnalisé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re et puces">
  <a:themeElements>
    <a:clrScheme name="Titre et pu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Pages>0</Pages>
  <Words>1</Words>
  <Characters>0</Characters>
  <PresentationFormat>On-screen Show (4:3)</PresentationFormat>
  <Lines>0</Lines>
  <Paragraphs>1</Paragraphs>
  <Slides>58</Slides>
  <Notes>1</Notes>
  <HiddenSlides>0</HiddenSlides>
  <MMClips>1</MMClips>
  <ScaleCrop>false</ScaleCrop>
  <HeadingPairs>
    <vt:vector size="4" baseType="variant">
      <vt:variant>
        <vt:lpstr>Design Template</vt:lpstr>
      </vt:variant>
      <vt:variant>
        <vt:i4>22</vt:i4>
      </vt:variant>
      <vt:variant>
        <vt:lpstr>Slide Titles</vt:lpstr>
      </vt:variant>
      <vt:variant>
        <vt:i4>58</vt:i4>
      </vt:variant>
    </vt:vector>
  </HeadingPairs>
  <TitlesOfParts>
    <vt:vector size="80" baseType="lpstr">
      <vt:lpstr>Puces</vt:lpstr>
      <vt:lpstr>Puces</vt:lpstr>
      <vt:lpstr>Thème Office</vt:lpstr>
      <vt:lpstr>Nouvelle présentation</vt:lpstr>
      <vt:lpstr>Titre - Haut</vt:lpstr>
      <vt:lpstr>Titre - Haut</vt:lpstr>
      <vt:lpstr>2_Custom Design</vt:lpstr>
      <vt:lpstr>1_Conception personnalisée</vt:lpstr>
      <vt:lpstr>Titre et puces</vt:lpstr>
      <vt:lpstr>Titre - Centré</vt:lpstr>
      <vt:lpstr>Titre et sous-titre</vt:lpstr>
      <vt:lpstr>Photo - Horizontale</vt:lpstr>
      <vt:lpstr>Photo - Reflet horizontal</vt:lpstr>
      <vt:lpstr>Photo - Verticale</vt:lpstr>
      <vt:lpstr>Photo - Reflet vertical</vt:lpstr>
      <vt:lpstr>Titre - Haut</vt:lpstr>
      <vt:lpstr>Vierge</vt:lpstr>
      <vt:lpstr>Titre et puces - Gauche</vt:lpstr>
      <vt:lpstr>Titre et puces sur 2 colonnes</vt:lpstr>
      <vt:lpstr>Titre et puces - Droite</vt:lpstr>
      <vt:lpstr>Titre, puces et photo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Jean-Jacques Lévy </dc:title>
  <dc:subject/>
  <dc:creator/>
  <cp:keywords/>
  <dc:description/>
  <cp:lastModifiedBy>Jean-Jacques Levy</cp:lastModifiedBy>
  <cp:revision>5</cp:revision>
  <dcterms:created xsi:type="dcterms:W3CDTF">2011-02-06T16:49:04Z</dcterms:created>
  <dcterms:modified xsi:type="dcterms:W3CDTF">2011-02-06T16:55:06Z</dcterms:modified>
</cp:coreProperties>
</file>